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9" r:id="rId4"/>
    <p:sldId id="273" r:id="rId5"/>
    <p:sldId id="260" r:id="rId6"/>
    <p:sldId id="261" r:id="rId7"/>
    <p:sldId id="266" r:id="rId8"/>
    <p:sldId id="263" r:id="rId9"/>
    <p:sldId id="272" r:id="rId10"/>
    <p:sldId id="267" r:id="rId11"/>
    <p:sldId id="268" r:id="rId12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20B3F"/>
    <a:srgbClr val="023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8" autoAdjust="0"/>
    <p:restoredTop sz="94628" autoAdjust="0"/>
  </p:normalViewPr>
  <p:slideViewPr>
    <p:cSldViewPr>
      <p:cViewPr varScale="1">
        <p:scale>
          <a:sx n="121" d="100"/>
          <a:sy n="121" d="100"/>
        </p:scale>
        <p:origin x="19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F203E-BEF7-4CA5-85E2-93860D747E4C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3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406E6-6823-4D5E-A0CD-F47CBF9F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9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406E6-6823-4D5E-A0CD-F47CBF9F10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1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DB426-3C54-4EFF-BA00-CE20FA8053A8}" type="datetimeFigureOut">
              <a:rPr lang="ru-RU" smtClean="0"/>
              <a:t>14.08.2019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B8D54-BE23-4DCC-AD20-5C07A520BFC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ig-realty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ig-realty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hyperlink" Target="http://boig-realty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ig-realty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ig-realty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0070C0"/>
            </a:gs>
            <a:gs pos="21000">
              <a:schemeClr val="bg2">
                <a:tint val="83000"/>
                <a:satMod val="320000"/>
              </a:schemeClr>
            </a:gs>
            <a:gs pos="98000">
              <a:schemeClr val="bg2">
                <a:lumMod val="5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614629"/>
            <a:ext cx="9649071" cy="5040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Предложение собственника                                                по продаже помещения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499" y="5071703"/>
            <a:ext cx="6984776" cy="442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г. Москва, ул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Куусинена,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. 9, корп.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1</a:t>
            </a:r>
            <a:endParaRPr lang="ru-RU" sz="24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3180" y="5765860"/>
            <a:ext cx="272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+7(495) 637-3681</a:t>
            </a:r>
          </a:p>
          <a:p>
            <a:r>
              <a:rPr lang="ru-RU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+7(903) 185-2546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98" y="1232311"/>
            <a:ext cx="5857778" cy="383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8028" y="5765860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п р а в л я ю щ а я  к о м п а н и 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58028" y="6089025"/>
            <a:ext cx="389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Недвижимость для Вашего бизнеса</a:t>
            </a:r>
            <a:endParaRPr lang="ru-RU" dirty="0"/>
          </a:p>
        </p:txBody>
      </p:sp>
      <p:pic>
        <p:nvPicPr>
          <p:cNvPr id="14" name="Picture 2" descr="http://boig-realty.ru/wp-content/themes/boig-realty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5708933"/>
            <a:ext cx="2994824" cy="7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Условия покупки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3941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Цена  </a:t>
            </a:r>
            <a:r>
              <a:rPr lang="ru-RU" sz="2000" dirty="0"/>
              <a:t>продажи объекта обсуждается индивидуально.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Мы готовы </a:t>
            </a:r>
            <a:r>
              <a:rPr lang="ru-RU" sz="2000" dirty="0"/>
              <a:t>предоставить </a:t>
            </a:r>
            <a:r>
              <a:rPr lang="ru-RU" sz="2000" dirty="0" smtClean="0"/>
              <a:t>новому владельцу помещения широкий спектр услуг: юридическая и техническая поддержка, консультирование по различным аспектам, а также ведение арендного бизнеса профессиональной управляющей компанией с гарантией непрерывности получения владельцем дохода.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2050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Контактная информация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6786" y="2204864"/>
            <a:ext cx="5256584" cy="1152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800" b="1" dirty="0"/>
              <a:t>Управляющая компания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Недвижимость для Вашего бизнеса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2526" y="4622904"/>
            <a:ext cx="2245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www.</a:t>
            </a:r>
            <a:r>
              <a:rPr lang="ru-RU" b="1" dirty="0" smtClean="0"/>
              <a:t>boig-realty.ru</a:t>
            </a:r>
            <a:endParaRPr lang="ru-RU" b="1" dirty="0"/>
          </a:p>
        </p:txBody>
      </p:sp>
      <p:pic>
        <p:nvPicPr>
          <p:cNvPr id="9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4" y="1700808"/>
            <a:ext cx="3683107" cy="8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3573016"/>
            <a:ext cx="21659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</a:t>
            </a:r>
            <a:r>
              <a:rPr lang="ru-RU" b="1" dirty="0" smtClean="0">
                <a:solidFill>
                  <a:srgbClr val="FFFFFF"/>
                </a:solidFill>
                <a:latin typeface="Open Sans"/>
              </a:rPr>
              <a:t>7 (</a:t>
            </a:r>
            <a:r>
              <a:rPr lang="ru-RU" b="1" dirty="0">
                <a:solidFill>
                  <a:srgbClr val="FFFFFF"/>
                </a:solidFill>
                <a:latin typeface="Open Sans"/>
              </a:rPr>
              <a:t>495) </a:t>
            </a:r>
            <a:r>
              <a:rPr lang="ru-RU" b="1" dirty="0" smtClean="0">
                <a:solidFill>
                  <a:srgbClr val="FFFFFF"/>
                </a:solidFill>
                <a:latin typeface="Open Sans"/>
              </a:rPr>
              <a:t>637-36-81</a:t>
            </a:r>
          </a:p>
          <a:p>
            <a:r>
              <a:rPr lang="ru-RU" b="1" dirty="0" smtClean="0">
                <a:solidFill>
                  <a:srgbClr val="FFFFFF"/>
                </a:solidFill>
                <a:latin typeface="Open Sans"/>
              </a:rPr>
              <a:t>+7 (</a:t>
            </a:r>
            <a:r>
              <a:rPr lang="ru-RU" b="1" dirty="0">
                <a:solidFill>
                  <a:srgbClr val="FFFFFF"/>
                </a:solidFill>
                <a:latin typeface="Open Sans"/>
              </a:rPr>
              <a:t>903) </a:t>
            </a:r>
            <a:r>
              <a:rPr lang="ru-RU" b="1" dirty="0" smtClean="0">
                <a:solidFill>
                  <a:srgbClr val="FFFFFF"/>
                </a:solidFill>
                <a:latin typeface="Open Sans"/>
              </a:rPr>
              <a:t>185-25-46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latin typeface="Open Sans"/>
              </a:rPr>
              <a:t>Viber</a:t>
            </a:r>
            <a:r>
              <a:rPr lang="en-US" sz="1400" b="1" dirty="0" smtClean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1400" b="1" dirty="0" err="1" smtClean="0">
                <a:solidFill>
                  <a:srgbClr val="FFFFFF"/>
                </a:solidFill>
                <a:latin typeface="Open Sans"/>
              </a:rPr>
              <a:t>WhatsApp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87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4352"/>
            <a:ext cx="7992888" cy="898424"/>
          </a:xfrm>
        </p:spPr>
        <p:txBody>
          <a:bodyPr/>
          <a:lstStyle/>
          <a:p>
            <a:pPr algn="ctr"/>
            <a:r>
              <a:rPr lang="ru-RU" sz="3600" b="1" dirty="0">
                <a:latin typeface="Constantia" pitchFamily="18" charset="0"/>
              </a:rPr>
              <a:t>Расположение объекта</a:t>
            </a:r>
            <a:endParaRPr lang="ru-RU" sz="3600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2719140" cy="522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АДРЕС ОБЪЕКТА </a:t>
            </a:r>
          </a:p>
          <a:p>
            <a:pPr algn="ctr"/>
            <a:r>
              <a:rPr lang="ru-RU" dirty="0"/>
              <a:t>г. Москва, ул. Куусинена, д. 9, корп. 1 </a:t>
            </a:r>
          </a:p>
          <a:p>
            <a:pPr algn="ctr"/>
            <a:r>
              <a:rPr lang="ru-RU" dirty="0"/>
              <a:t>САО. Район Хорошевский.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ХОРОШАЯ ТРАНСПОРТНАЯ ДОСТУПНОСТЬ</a:t>
            </a:r>
          </a:p>
          <a:p>
            <a:pPr marL="285750" indent="-285750" algn="just">
              <a:buSzPct val="200000"/>
              <a:buFont typeface="Constantia" pitchFamily="18" charset="0"/>
              <a:buChar char="•"/>
            </a:pPr>
            <a:r>
              <a:rPr lang="ru-RU" dirty="0"/>
              <a:t>Объект расположен в непосредственной близости к двум станциям метро и двум станциям МЦК. Всего 500 м до станции метро </a:t>
            </a:r>
            <a:r>
              <a:rPr lang="ru-RU" dirty="0" err="1"/>
              <a:t>Полежаевская</a:t>
            </a:r>
            <a:r>
              <a:rPr lang="ru-RU" dirty="0"/>
              <a:t> и </a:t>
            </a:r>
            <a:r>
              <a:rPr lang="ru-RU" dirty="0" err="1"/>
              <a:t>Хорошевская</a:t>
            </a:r>
            <a:r>
              <a:rPr lang="ru-RU" dirty="0"/>
              <a:t> или 830 м до станции МЦК </a:t>
            </a:r>
            <a:r>
              <a:rPr lang="ru-RU" dirty="0" err="1"/>
              <a:t>Хорошево</a:t>
            </a:r>
            <a:r>
              <a:rPr lang="ru-RU" dirty="0"/>
              <a:t> и 1,2 км до станции МЦК Зорге</a:t>
            </a:r>
            <a:r>
              <a:rPr lang="ru-RU" dirty="0" smtClean="0"/>
              <a:t>.</a:t>
            </a:r>
          </a:p>
          <a:p>
            <a:pPr algn="just">
              <a:buSzPct val="200000"/>
            </a:pPr>
            <a:endParaRPr lang="ru-RU" dirty="0" smtClean="0"/>
          </a:p>
          <a:p>
            <a:pPr algn="ctr"/>
            <a:r>
              <a:rPr lang="ru-RU" b="1" dirty="0"/>
              <a:t>ПАРКИНГ</a:t>
            </a:r>
          </a:p>
          <a:p>
            <a:pPr marL="285750" indent="-285750" algn="just">
              <a:buSzPct val="200000"/>
              <a:buFont typeface="Arial" pitchFamily="34" charset="0"/>
              <a:buChar char="•"/>
            </a:pPr>
            <a:r>
              <a:rPr lang="ru-RU" dirty="0"/>
              <a:t>Есть парковка у фасада здания.</a:t>
            </a:r>
          </a:p>
          <a:p>
            <a:pPr marL="285750" indent="-285750" algn="just">
              <a:buSzPct val="200000"/>
              <a:buFont typeface="Constantia" pitchFamily="18" charset="0"/>
              <a:buChar char="•"/>
            </a:pPr>
            <a:endParaRPr lang="en-US" dirty="0"/>
          </a:p>
          <a:p>
            <a:pPr algn="ctr"/>
            <a:endParaRPr lang="ru-RU" b="1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-339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6" name="Picture 2" descr="http://boig-realty.ru/wp-content/themes/boig-realty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5928930" cy="3438922"/>
          </a:xfrm>
          <a:prstGeom prst="rect">
            <a:avLst/>
          </a:prstGeom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3131840" y="4725144"/>
            <a:ext cx="5424874" cy="1872208"/>
          </a:xfrm>
          <a:prstGeom prst="rect">
            <a:avLst/>
          </a:prstGeom>
        </p:spPr>
        <p:txBody>
          <a:bodyPr vert="horz" lIns="18288" rIns="18288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just">
              <a:buSzPct val="200000"/>
            </a:pPr>
            <a:endParaRPr lang="ru-RU" b="1" dirty="0" smtClean="0"/>
          </a:p>
          <a:p>
            <a:pPr algn="ctr"/>
            <a:r>
              <a:rPr lang="ru-RU" sz="1500" b="1" dirty="0" smtClean="0"/>
              <a:t>ТРАФИК</a:t>
            </a:r>
          </a:p>
          <a:p>
            <a:pPr marL="285750" indent="-285750" algn="just">
              <a:buSzPct val="200000"/>
              <a:buFont typeface="Arial" pitchFamily="34" charset="0"/>
              <a:buChar char="•"/>
            </a:pPr>
            <a:r>
              <a:rPr lang="ru-RU" sz="1500" dirty="0" smtClean="0"/>
              <a:t>Густонаселенный, престижный район с высоким пешеходным и автомобильным трафиком.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3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67" y="404664"/>
            <a:ext cx="8501721" cy="64807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Описание помещения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76556"/>
            <a:ext cx="8496944" cy="26651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Предлагаемое помещение, общей площадью 282 м</a:t>
            </a:r>
            <a:r>
              <a:rPr lang="ru-RU" baseline="30000" dirty="0"/>
              <a:t>2</a:t>
            </a:r>
            <a:r>
              <a:rPr lang="ru-RU" dirty="0" smtClean="0"/>
              <a:t>, </a:t>
            </a:r>
            <a:r>
              <a:rPr lang="ru-RU" dirty="0"/>
              <a:t>расположено в цокольном </a:t>
            </a:r>
            <a:r>
              <a:rPr lang="ru-RU" dirty="0" smtClean="0"/>
              <a:t>этаже с окнами.</a:t>
            </a:r>
            <a:r>
              <a:rPr lang="ru-RU" b="1" dirty="0" smtClean="0"/>
              <a:t> 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/>
              <a:t>Первая линия домов. Отдельный вход. </a:t>
            </a:r>
            <a:r>
              <a:rPr lang="ru-RU" dirty="0" smtClean="0"/>
              <a:t>Есть возможность установки дополнительного входа и сделать дизайнерское оформление главного входа.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Элитный </a:t>
            </a:r>
            <a:r>
              <a:rPr lang="ru-RU" dirty="0"/>
              <a:t>сталинский дом. Планировка состоит из изолированных залов, комнат, подсобных помещений, душевой и санузла. В помещениях сделан хороший ремонт, имеются центральное отопление, кондиционеры, видеонаблюдение и оптоволоконная связь.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Высота </a:t>
            </a:r>
            <a:r>
              <a:rPr lang="ru-RU" dirty="0"/>
              <a:t>потолков </a:t>
            </a:r>
            <a:r>
              <a:rPr lang="ru-RU" dirty="0" smtClean="0"/>
              <a:t>2,8 метра.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-265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7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29330"/>
            <a:ext cx="8501721" cy="64807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Фото проекта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дополнительного входа</a:t>
            </a:r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-265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7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88" y="1550692"/>
            <a:ext cx="6728881" cy="50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Фото внутренних помещений</a:t>
            </a:r>
            <a:endParaRPr lang="ru-RU" sz="3600" b="1" dirty="0"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6752"/>
            <a:ext cx="3528392" cy="23675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34750"/>
            <a:ext cx="3528392" cy="2349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02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7" name="Picture 2" descr="http://boig-realty.ru/wp-content/themes/boig-realty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23" y="4234750"/>
            <a:ext cx="3812841" cy="2349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04361"/>
            <a:ext cx="2667318" cy="23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114800" cy="475252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36856"/>
            <a:ext cx="2802270" cy="37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02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5" name="Picture 2" descr="http://boig-realty.ru/wp-content/themes/boig-realty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8681"/>
            <a:ext cx="48245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Технические коммуникации</a:t>
            </a:r>
            <a:br>
              <a:rPr lang="ru-RU" sz="4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Мощность </a:t>
            </a:r>
            <a:r>
              <a:rPr lang="ru-RU" dirty="0" smtClean="0"/>
              <a:t>энергоснабжения 15 кВт </a:t>
            </a:r>
            <a:r>
              <a:rPr lang="ru-RU" dirty="0"/>
              <a:t>с возможностью увеличения.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Централизованное отопление, </a:t>
            </a:r>
            <a:r>
              <a:rPr lang="ru-RU" dirty="0" smtClean="0"/>
              <a:t>канализация, </a:t>
            </a:r>
            <a:r>
              <a:rPr lang="ru-RU" dirty="0"/>
              <a:t>холодная и горячая вода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Современная система кондиционирования и вентиляции.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Высокоскоростной интернет.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0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08576"/>
            <a:ext cx="6430999" cy="1197499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300" dirty="0" smtClean="0"/>
              <a:t>Помещение оснащено </a:t>
            </a:r>
            <a:r>
              <a:rPr lang="ru-RU" sz="1200" dirty="0" smtClean="0"/>
              <a:t>отдельным входом. </a:t>
            </a:r>
            <a:r>
              <a:rPr lang="ru-RU" sz="1200" dirty="0"/>
              <a:t>Есть возможность установки дополнительного входа.</a:t>
            </a:r>
            <a:br>
              <a:rPr lang="ru-RU" sz="12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8528" y="-27384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8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8036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Поэтажный план помещения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22" y="1430061"/>
            <a:ext cx="5372469" cy="51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Варианты использования помещений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257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Оптовая и розничная торговля (в том числе для сетевых магазинов и Интернет-торговли), различные услуги населению (спортивные, медицинские, образовательные, сфера красоты, юридические, туристические и пр.), клуб, детский центр, творческая мастерская, офис и пр.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Можно использовать как для целей вашей компании, так и для прибыльного арендного бизнеса, услуги по ведению которого мы готовы взять на себя и финансово гарантировать стабильность арендных потоков.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С учетом прогнозируемого роста цен на недвижимость последующая продажа помещения (окупает затраты на покупку в нынешних кризисных экономических условиях в несколько раз.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5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Преимущества покупки помещения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2576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Хорошая окупаемость.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Рассрочка платежей, не нужно сразу вкладывать деньги.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Обустройство 2й входной группы.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Open Sans"/>
              </a:rPr>
              <a:t>+7 (495) 637-36-81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FFFF"/>
                </a:solidFill>
                <a:latin typeface="Open Sans"/>
              </a:rPr>
              <a:t>+7 (903) 185-25-46</a:t>
            </a:r>
            <a:endParaRPr lang="ru-RU" dirty="0"/>
          </a:p>
        </p:txBody>
      </p:sp>
      <p:pic>
        <p:nvPicPr>
          <p:cNvPr id="5" name="Picture 2" descr="http://boig-realty.ru/wp-content/themes/boig-realty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44"/>
            <a:ext cx="2304256" cy="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2199</TotalTime>
  <Words>467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Open Sans</vt:lpstr>
      <vt:lpstr>Wingdings 2</vt:lpstr>
      <vt:lpstr>Поток</vt:lpstr>
      <vt:lpstr>Предложение собственника                                                по продаже помещения</vt:lpstr>
      <vt:lpstr>Расположение объекта</vt:lpstr>
      <vt:lpstr>Описание помещения</vt:lpstr>
      <vt:lpstr>Фото проекта  дополнительного входа</vt:lpstr>
      <vt:lpstr>Фото внутренних помещений</vt:lpstr>
      <vt:lpstr>        </vt:lpstr>
      <vt:lpstr>     Помещение оснащено отдельным входом. Есть возможность установки дополнительного входа.     </vt:lpstr>
      <vt:lpstr>Варианты использования помещений</vt:lpstr>
      <vt:lpstr>Преимущества покупки помещения</vt:lpstr>
      <vt:lpstr>Условия покупки</vt:lpstr>
      <vt:lpstr>Контактная информация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по переуступке прав аренды</dc:title>
  <dc:creator>rieltor</dc:creator>
  <cp:lastModifiedBy>rieltor</cp:lastModifiedBy>
  <cp:revision>197</cp:revision>
  <cp:lastPrinted>2019-06-28T13:15:12Z</cp:lastPrinted>
  <dcterms:created xsi:type="dcterms:W3CDTF">2016-10-21T10:07:03Z</dcterms:created>
  <dcterms:modified xsi:type="dcterms:W3CDTF">2019-08-14T14:20:18Z</dcterms:modified>
</cp:coreProperties>
</file>